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5" r:id="rId6"/>
    <p:sldId id="266" r:id="rId7"/>
    <p:sldId id="267" r:id="rId8"/>
    <p:sldId id="269" r:id="rId9"/>
    <p:sldId id="271" r:id="rId10"/>
    <p:sldId id="27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59A5E2-0AF2-4F28-A1DD-DD387267D8C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2F3D0D-5DB0-4B8C-B5D4-D307E9171B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я.Настя-PC\Desktop\ИГРА труд воспитание\петушок и куро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7290"/>
            <a:ext cx="4421088" cy="45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3173" y="2489018"/>
            <a:ext cx="400551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Курочка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знакомила Петушка 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сельскохозяйственными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профессиями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2790" y="358406"/>
            <a:ext cx="6627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Государственное бюджетное общеобразовательное учреждение Самарской области средняя общеобразовательная школа «Образовательный центр» с. </a:t>
            </a:r>
            <a:r>
              <a:rPr lang="ru-RU" dirty="0" err="1" smtClean="0">
                <a:solidFill>
                  <a:schemeClr val="bg1"/>
                </a:solidFill>
              </a:rPr>
              <a:t>Лопатино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муниципального района Волжский Самарской </a:t>
            </a:r>
            <a:r>
              <a:rPr lang="ru-RU" dirty="0" smtClean="0">
                <a:solidFill>
                  <a:schemeClr val="bg1"/>
                </a:solidFill>
              </a:rPr>
              <a:t>области  структурное </a:t>
            </a:r>
            <a:r>
              <a:rPr lang="ru-RU" dirty="0">
                <a:solidFill>
                  <a:schemeClr val="bg1"/>
                </a:solidFill>
              </a:rPr>
              <a:t>подразделение «Детский сад</a:t>
            </a:r>
            <a:r>
              <a:rPr lang="ru-RU" dirty="0" smtClean="0">
                <a:solidFill>
                  <a:schemeClr val="bg1"/>
                </a:solidFill>
              </a:rPr>
              <a:t>»  «Улыбка»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013176"/>
            <a:ext cx="248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Разработала: </a:t>
            </a:r>
          </a:p>
          <a:p>
            <a:pPr algn="r"/>
            <a:r>
              <a:rPr lang="ru-RU" i="1" dirty="0">
                <a:solidFill>
                  <a:schemeClr val="bg1"/>
                </a:solidFill>
              </a:rPr>
              <a:t> Артемьева О. В.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i="1" dirty="0">
                <a:solidFill>
                  <a:schemeClr val="bg1"/>
                </a:solidFill>
              </a:rPr>
              <a:t>Воспитатель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2015г.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Оля.Настя-PC\Desktop\ИГРА труд воспитание\куз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0570"/>
            <a:ext cx="3950575" cy="27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я.Настя-PC\Desktop\ИГРА труд воспитание\среднев кузне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540865"/>
            <a:ext cx="3704624" cy="27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я.Настя-PC\Desktop\ИГРА труд воспитание\совр кузнец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6048"/>
            <a:ext cx="4502274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Оля.Настя-PC\Desktop\ИГРА труд воспитание\петуш и ку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41182"/>
            <a:ext cx="2095829" cy="17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0443" y="3518251"/>
            <a:ext cx="391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Современные кузнецы </a:t>
            </a:r>
            <a:r>
              <a:rPr lang="ru-RU" sz="2000" dirty="0" smtClean="0">
                <a:solidFill>
                  <a:schemeClr val="bg1"/>
                </a:solidFill>
              </a:rPr>
              <a:t>занимаются,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ручной </a:t>
            </a:r>
            <a:r>
              <a:rPr lang="ru-RU" sz="2000" dirty="0">
                <a:solidFill>
                  <a:schemeClr val="bg1"/>
                </a:solidFill>
              </a:rPr>
              <a:t>художественной </a:t>
            </a:r>
            <a:r>
              <a:rPr lang="ru-RU" sz="2000" dirty="0" smtClean="0">
                <a:solidFill>
                  <a:schemeClr val="bg1"/>
                </a:solidFill>
              </a:rPr>
              <a:t>ковкой.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Оля.Настя-PC\Desktop\ИГРА труд воспитание\петушок и куро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1268760"/>
            <a:ext cx="4248472" cy="47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499254"/>
            <a:ext cx="2161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тебе,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Курочка!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5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1" y="-3154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я.Настя-PC\Desktop\ИГРА труд воспитание\корова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358629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я.Настя-PC\Desktop\ИГРА труд воспитание\хозяю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36" y="1488131"/>
            <a:ext cx="2668870" cy="4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8763" y="410728"/>
            <a:ext cx="39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Профессия-ДОЯРКА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8583" y="146251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Утром солнце светит ярко,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Молочко несёт </a:t>
            </a:r>
            <a:r>
              <a:rPr lang="ru-RU" b="1" dirty="0">
                <a:solidFill>
                  <a:schemeClr val="bg1"/>
                </a:solidFill>
              </a:rPr>
              <a:t>доярка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Тёплое, коровье,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Детям на здоровье.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082" y="872393"/>
            <a:ext cx="833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Доярка - работница, которая доит коров и ухаживает за ними.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я.Настя-PC\Desktop\ИГРА труд воспитание\доильный аппа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00807"/>
            <a:ext cx="3934099" cy="46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я.Настя-PC\Desktop\ИГРА труд воспитание\петушок и кур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89261"/>
            <a:ext cx="1504989" cy="1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2" y="1977104"/>
            <a:ext cx="3024336" cy="281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409" y="500478"/>
            <a:ext cx="8482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Домашних коров доят вручную, а на фермах все трудовые процессы механизированы. Доярок на ферме называют мастерами машинного доения. </a:t>
            </a:r>
          </a:p>
        </p:txBody>
      </p:sp>
    </p:spTree>
    <p:extLst>
      <p:ext uri="{BB962C8B-B14F-4D97-AF65-F5344CB8AC3E}">
        <p14:creationId xmlns:p14="http://schemas.microsoft.com/office/powerpoint/2010/main" val="42362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20688"/>
            <a:ext cx="48136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Назовите молочные продукты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54" name="Picture 10" descr="C:\Users\Оля.Настя-PC\Desktop\ИГРА труд воспитание\сы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0" y="512674"/>
            <a:ext cx="2003127" cy="18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Оля.Настя-PC\Desktop\ИГРА труд воспитание\творог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92" y="1141593"/>
            <a:ext cx="2191596" cy="14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Оля.Настя-PC\Desktop\ИГРА труд воспитание\мороженое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07" y="4843883"/>
            <a:ext cx="2088778" cy="13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Оля.Настя-PC\Desktop\ИГРА труд воспитание\молоко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EEE5"/>
              </a:clrFrom>
              <a:clrTo>
                <a:srgbClr val="EBEE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78" y="1750936"/>
            <a:ext cx="1440160" cy="22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Оля.Настя-PC\Desktop\ИГРА труд воспитание\масл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42" y="4249309"/>
            <a:ext cx="3054433" cy="18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Оля.Настя-PC\Desktop\ИГРА труд воспитание\кефи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8" y="2177196"/>
            <a:ext cx="1963724" cy="23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Оля.Настя-PC\Desktop\ИГРА труд воспитание\йогурт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22" y="2852936"/>
            <a:ext cx="1939150" cy="13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2" y="4719981"/>
            <a:ext cx="2143125" cy="14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6255">
            <a:off x="2424684" y="1948061"/>
            <a:ext cx="23907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2240" y="836712"/>
            <a:ext cx="373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заготавливают сено?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Оля.Настя-PC\Desktop\ИГРА труд воспитание\косарь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957"/>
            <a:ext cx="3816424" cy="52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я.Настя-PC\Desktop\ИГРА труд воспитание\петуш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8796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Оля.Настя-PC\Desktop\ИГРА труд воспитание\женщины и сноп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2700589" cy="22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я.Настя-PC\Desktop\ИГРА труд воспитание\косьб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880320" cy="22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ля.Настя-PC\Desktop\ИГРА труд воспитание\сеноко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4626"/>
            <a:ext cx="2477407" cy="32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ля.Настя-PC\Desktop\ИГРА труд воспитание\серп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BD0CE"/>
              </a:clrFrom>
              <a:clrTo>
                <a:srgbClr val="DBD0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5796">
            <a:off x="3639887" y="4292897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Оля.Настя-PC\Desktop\ИГРА труд воспитание\коса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2583" y="2838244"/>
            <a:ext cx="2592372" cy="41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1314"/>
            <a:ext cx="2362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808" y="2989477"/>
            <a:ext cx="576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Сенокос</a:t>
            </a:r>
            <a:r>
              <a:rPr lang="ru-RU" sz="2400" dirty="0">
                <a:solidFill>
                  <a:schemeClr val="bg1"/>
                </a:solidFill>
              </a:rPr>
              <a:t> - </a:t>
            </a:r>
            <a:r>
              <a:rPr lang="ru-RU" sz="2400" dirty="0" smtClean="0">
                <a:solidFill>
                  <a:schemeClr val="bg1"/>
                </a:solidFill>
              </a:rPr>
              <a:t>заготовка </a:t>
            </a:r>
            <a:r>
              <a:rPr lang="ru-RU" sz="2400" dirty="0">
                <a:solidFill>
                  <a:schemeClr val="bg1"/>
                </a:solidFill>
              </a:rPr>
              <a:t>травы на корм скоту.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Оля.Настя-PC\Desktop\ИГРА труд воспитание\трак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429"/>
            <a:ext cx="4193442" cy="28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Оля.Настя-PC\Desktop\ИГРА труд воспитание\трактор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86662"/>
            <a:ext cx="4654479" cy="26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Оля.Настя-PC\Desktop\ИГРА труд воспитание\сено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54" y="337791"/>
            <a:ext cx="4620395" cy="27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Оля.Настя-PC\Desktop\ИГРА труд воспитание\пет и куриц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7F16"/>
              </a:clrFrom>
              <a:clrTo>
                <a:srgbClr val="287F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051719" cy="177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6371" y="3346850"/>
            <a:ext cx="4773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Сегодня  косят сено трактора!</a:t>
            </a:r>
          </a:p>
        </p:txBody>
      </p:sp>
    </p:spTree>
    <p:extLst>
      <p:ext uri="{BB962C8B-B14F-4D97-AF65-F5344CB8AC3E}">
        <p14:creationId xmlns:p14="http://schemas.microsoft.com/office/powerpoint/2010/main" val="20665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21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620688"/>
            <a:ext cx="328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Профессия- КУЗНЕЦ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1412776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кузнице жара – на дворе холод.</a:t>
            </a:r>
          </a:p>
          <a:p>
            <a:r>
              <a:rPr lang="ru-RU" dirty="0">
                <a:solidFill>
                  <a:schemeClr val="bg1"/>
                </a:solidFill>
              </a:rPr>
              <a:t>В кузнеце </a:t>
            </a:r>
            <a:r>
              <a:rPr lang="ru-RU" b="1" dirty="0">
                <a:solidFill>
                  <a:schemeClr val="bg1"/>
                </a:solidFill>
              </a:rPr>
              <a:t>кузнецы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У одного в руках молот,</a:t>
            </a:r>
          </a:p>
          <a:p>
            <a:r>
              <a:rPr lang="ru-RU" dirty="0">
                <a:solidFill>
                  <a:schemeClr val="bg1"/>
                </a:solidFill>
              </a:rPr>
              <a:t>У другого – щипцы.</a:t>
            </a:r>
          </a:p>
        </p:txBody>
      </p:sp>
      <p:pic>
        <p:nvPicPr>
          <p:cNvPr id="2052" name="Picture 4" descr="C:\Users\Оля.Настя-PC\Desktop\ИГРА труд воспитание\кузнец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6286167" cy="509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я.Настя-PC\Desktop\ИГРА труд воспитание\петушок и куро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0" y="4219468"/>
            <a:ext cx="2063835" cy="21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.Настя-PC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"/>
            <a:ext cx="9143999" cy="68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537" y="476671"/>
            <a:ext cx="8666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Кузнец — мастер, занимающийся обработкой металла.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Инструменты </a:t>
            </a:r>
            <a:r>
              <a:rPr lang="ru-RU" sz="2800" b="1" dirty="0" smtClean="0">
                <a:solidFill>
                  <a:schemeClr val="bg1"/>
                </a:solidFill>
              </a:rPr>
              <a:t>кузнеца: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Оля.Настя-PC\Desktop\ИГРА труд воспитание\щипц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4974" y="2389979"/>
            <a:ext cx="4762921" cy="31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я.Настя-PC\Desktop\ИГРА труд воспитание\мол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8" y="1700808"/>
            <a:ext cx="4055268" cy="45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564</TotalTime>
  <Words>143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Настик</cp:lastModifiedBy>
  <cp:revision>37</cp:revision>
  <dcterms:created xsi:type="dcterms:W3CDTF">2015-10-13T12:06:36Z</dcterms:created>
  <dcterms:modified xsi:type="dcterms:W3CDTF">2015-10-15T09:06:58Z</dcterms:modified>
</cp:coreProperties>
</file>